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o desconocid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commentAuthors" Target="commentAuthors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4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E6878C-37D5-1743-AE8D-45D6BA723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/>
              <a:t>DECALOGO DEL ADULTO PARA SU CATEQUISTA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15780C-2208-AA46-A0A2-23CFF819EB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/>
              <a:t>ARZOBISPADO CASTRENSE</a:t>
            </a:r>
          </a:p>
          <a:p>
            <a:r>
              <a:rPr lang="es-ES"/>
              <a:t>DELEGACION DE CATEQUESIS Y NUEVA EVANGELIZACION</a:t>
            </a:r>
          </a:p>
        </p:txBody>
      </p:sp>
    </p:spTree>
    <p:extLst>
      <p:ext uri="{BB962C8B-B14F-4D97-AF65-F5344CB8AC3E}">
        <p14:creationId xmlns:p14="http://schemas.microsoft.com/office/powerpoint/2010/main" val="1900745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F7EBD2-7316-DF4A-A5AC-32DCBD1CC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8   HAZME APASIONADO DEL EVANGELIO.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2A2D9-17C9-6B48-8C9B-1BDE2A4A6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661" y="2590422"/>
            <a:ext cx="8511502" cy="3676885"/>
          </a:xfrm>
        </p:spPr>
        <p:txBody>
          <a:bodyPr/>
          <a:lstStyle/>
          <a:p>
            <a:r>
              <a:rPr lang="es-ES"/>
              <a:t>PONME EN CONTACTO CON LA PALABRA DE DIOS.</a:t>
            </a:r>
          </a:p>
          <a:p>
            <a:r>
              <a:rPr lang="es-ES"/>
              <a:t>INTRODUCEME EN LA EXPERIENCIA DE LA VIDA CRISTIANA.</a:t>
            </a:r>
          </a:p>
          <a:p>
            <a:r>
              <a:rPr lang="es-ES"/>
              <a:t>ACERCAME A LA PALABRA DE DIOS COMO FUENTE DE CRITERIO PARA JUZGAR,CONOCER Y VIVIR  LA VIDA CRISTIANA.</a:t>
            </a:r>
          </a:p>
        </p:txBody>
      </p:sp>
    </p:spTree>
    <p:extLst>
      <p:ext uri="{BB962C8B-B14F-4D97-AF65-F5344CB8AC3E}">
        <p14:creationId xmlns:p14="http://schemas.microsoft.com/office/powerpoint/2010/main" val="4247803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AA183-C672-2049-BE5B-F3404297A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9   RESPETA MI LIBERTAD.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5AF6D-84AC-7647-ADD1-08B990415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NO PRETENDAS SIN MAS MI ADHESION, RESPETA MI LIBERTAD COMO DIOS MISMO HACE.</a:t>
            </a:r>
          </a:p>
          <a:p>
            <a:r>
              <a:rPr lang="es-ES"/>
              <a:t>SIGUE TU MI RITMO Y NO AL CONTRARIO.</a:t>
            </a:r>
          </a:p>
          <a:p>
            <a:r>
              <a:rPr lang="es-ES"/>
              <a:t>MUESTRAME A DIOS  NO TANTO CON ARGUMENTOS IRREFUTABLES,CUANTO CON TU ESTILO DE VIDA.</a:t>
            </a:r>
          </a:p>
          <a:p>
            <a:r>
              <a:rPr lang="es-ES"/>
              <a:t>NO EXISTEN ARGUMENTOS QUE PUEDAN PROVOCAR MI CONVERSION.ESO ES OBRA DE LA GRACIA.</a:t>
            </a:r>
          </a:p>
        </p:txBody>
      </p:sp>
    </p:spTree>
    <p:extLst>
      <p:ext uri="{BB962C8B-B14F-4D97-AF65-F5344CB8AC3E}">
        <p14:creationId xmlns:p14="http://schemas.microsoft.com/office/powerpoint/2010/main" val="2005752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C5BDA6-3C6A-614B-9403-EC6A9DEFF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10    DAME LAS GRACIAS DE VEZ EN CUANDO.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C51DA6F-6FC2-F34E-B582-F3D2ACF89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9627084" cy="4195481"/>
          </a:xfrm>
        </p:spPr>
        <p:txBody>
          <a:bodyPr/>
          <a:lstStyle/>
          <a:p>
            <a:r>
              <a:rPr lang="es-ES"/>
              <a:t>DAME LAS GRACIAS PORQUE CON MI HUMANIDAD, MIS FALLOS, MIS DUDAS Y ACIERTOS, MIS SUFRIMIENTOS, TE HE REGALADO ALGO DEL EVANGELIO.</a:t>
            </a:r>
          </a:p>
          <a:p>
            <a:r>
              <a:rPr lang="es-ES"/>
              <a:t>AGRADECEME QUE ESTA VIDA MIA TE HAYA PODIDO ARRANCAR DE TUS SEGURIDADES Y DE TUS PREJUICIOS.</a:t>
            </a:r>
          </a:p>
          <a:p>
            <a:r>
              <a:rPr lang="es-ES"/>
              <a:t>DIME GRACIAS POR TRANSITAR Y LUCHAR JUNTOS EL CAMINO DE LA FE  QUE NOS LLEVA AL ENCUENTRO CON EL SEÑOR.</a:t>
            </a:r>
          </a:p>
        </p:txBody>
      </p:sp>
    </p:spTree>
    <p:extLst>
      <p:ext uri="{BB962C8B-B14F-4D97-AF65-F5344CB8AC3E}">
        <p14:creationId xmlns:p14="http://schemas.microsoft.com/office/powerpoint/2010/main" val="3486278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E2F1A8-F60B-3F42-870E-EE763985F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Alguna Bibliografia sobre el tema…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D77369-4B0A-1040-8CE9-3842F3DA4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Papa Francisco</a:t>
            </a:r>
            <a:r>
              <a:rPr lang="es-ES" b="1">
                <a:solidFill>
                  <a:srgbClr val="00B0F0"/>
                </a:solidFill>
              </a:rPr>
              <a:t>. Evangelii Gaudium.</a:t>
            </a:r>
          </a:p>
          <a:p>
            <a:r>
              <a:rPr lang="es-ES"/>
              <a:t>E.Biemmi. </a:t>
            </a:r>
            <a:r>
              <a:rPr lang="es-ES" b="1">
                <a:solidFill>
                  <a:srgbClr val="00B0F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Il secondo anuncio.La grazia di ricomenciare.</a:t>
            </a:r>
            <a:r>
              <a:rPr lang="es-ES"/>
              <a:t>Bolonia 2011.</a:t>
            </a:r>
          </a:p>
          <a:p>
            <a:r>
              <a:rPr lang="es-ES"/>
              <a:t>A.Fossion. </a:t>
            </a:r>
            <a:r>
              <a:rPr lang="es-ES" b="1">
                <a:solidFill>
                  <a:srgbClr val="00B0F0"/>
                </a:solidFill>
              </a:rPr>
              <a:t>Il Dio desiderabile.</a:t>
            </a:r>
            <a:r>
              <a:rPr lang="es-ES"/>
              <a:t> EDB,Bolonia 2011.</a:t>
            </a:r>
          </a:p>
          <a:p>
            <a:r>
              <a:rPr lang="es-ES" b="1">
                <a:solidFill>
                  <a:srgbClr val="00B0F0"/>
                </a:solidFill>
              </a:rPr>
              <a:t>Actas del Congreso del equipo europeo de catequesis. </a:t>
            </a:r>
            <a:r>
              <a:rPr lang="es-ES"/>
              <a:t>Cracovia  2010.</a:t>
            </a:r>
          </a:p>
          <a:p>
            <a:r>
              <a:rPr lang="es-ES"/>
              <a:t>Walter Ruspi</a:t>
            </a:r>
            <a:r>
              <a:rPr lang="es-ES" b="1">
                <a:solidFill>
                  <a:srgbClr val="00B0F0"/>
                </a:solidFill>
              </a:rPr>
              <a:t>. Que  catequesis para la nueva Europa</a:t>
            </a:r>
            <a:r>
              <a:rPr lang="es-ES">
                <a:solidFill>
                  <a:schemeClr val="accent2"/>
                </a:solidFill>
              </a:rPr>
              <a:t>.</a:t>
            </a:r>
            <a:r>
              <a:rPr lang="es-ES"/>
              <a:t> LCD,Torino 2014.</a:t>
            </a: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5052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8F0AE0DC-3536-7B45-A4E9-ECCFEC9FD1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821" y="1331119"/>
            <a:ext cx="3834664" cy="419576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14A8BB5-F9BB-7E4D-AFF7-EDBD245E4993}"/>
              </a:ext>
            </a:extLst>
          </p:cNvPr>
          <p:cNvSpPr txBox="1"/>
          <p:nvPr/>
        </p:nvSpPr>
        <p:spPr>
          <a:xfrm>
            <a:off x="453796" y="3074338"/>
            <a:ext cx="6779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b="1"/>
              <a:t>ARZOBISPADO CASTRENSE DE ESPAÑA</a:t>
            </a:r>
          </a:p>
          <a:p>
            <a:pPr algn="l"/>
            <a:endParaRPr lang="es-ES" b="1"/>
          </a:p>
          <a:p>
            <a:pPr algn="l"/>
            <a:r>
              <a:rPr lang="es-ES"/>
              <a:t>DELEGACION DE CATEQUESIS Y NUEVA EVANGELIZACION.</a:t>
            </a:r>
          </a:p>
        </p:txBody>
      </p:sp>
    </p:spTree>
    <p:extLst>
      <p:ext uri="{BB962C8B-B14F-4D97-AF65-F5344CB8AC3E}">
        <p14:creationId xmlns:p14="http://schemas.microsoft.com/office/powerpoint/2010/main" val="2077699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186923-3AD3-8542-8123-DD66BED6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UNA CATEQUESIS CON LOS ADULTOS, NO PARA ADULTOS.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377EA7-A52E-C542-A585-56B35CBFC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LA CATEQUESIS DE LOS ADULTOS, MAS QUE  CATEQUESIS DE ADULTOS O PARA ADULTOS,  HA DE SER UNA </a:t>
            </a:r>
            <a:r>
              <a:rPr lang="es-ES" u="sng"/>
              <a:t>CATEQUESIS CON LOS ADULTOS,</a:t>
            </a:r>
            <a:r>
              <a:rPr lang="es-ES"/>
              <a:t> ES DECIR, UN CAMINAR JUNTOS LOS CATEQUISTAS Y LOS ADULTOS PARTICIPANTES.</a:t>
            </a:r>
          </a:p>
          <a:p>
            <a:r>
              <a:rPr lang="es-ES"/>
              <a:t>JOVENES O ANCIANOS, NOVIOS O MATRIMONIOS EN DIFICULTAD,PADRES O HIJOS….CAMINANDO CON ELLOS Y EN LA ESCUCHA DE SUS VIDAS, TAMBIEN COMPARTIENDO LA PROPIA VIVENCIA DE LOS CATEQUISTAS.</a:t>
            </a:r>
          </a:p>
          <a:p>
            <a:r>
              <a:rPr lang="es-ES"/>
              <a:t>NO ES UNA CATEQUESIS  PARA ELLOS, SINO CON ELLOS.</a:t>
            </a:r>
          </a:p>
          <a:p>
            <a:r>
              <a:rPr lang="es-ES"/>
              <a:t>EL SIGUIENTE DECALOGO DEL PRIMER Y SEGUNDO ANUCIO ESTA ESCRITO POR UN ADULTO MISMO, DIIRIGIENDOSE A SU CATEQUISTA…</a:t>
            </a:r>
          </a:p>
        </p:txBody>
      </p:sp>
    </p:spTree>
    <p:extLst>
      <p:ext uri="{BB962C8B-B14F-4D97-AF65-F5344CB8AC3E}">
        <p14:creationId xmlns:p14="http://schemas.microsoft.com/office/powerpoint/2010/main" val="2788632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7ED198-196F-8E49-B20F-27BB0F8CF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1   YO SOY UN ADULTO COMO TU. NO TE HARAS UNA FALSA IMAGEN DE MI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7A35C-7780-D345-B8E7-E7B0CCED6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1645" y="2968585"/>
            <a:ext cx="7988710" cy="3317630"/>
          </a:xfrm>
        </p:spPr>
        <p:txBody>
          <a:bodyPr/>
          <a:lstStyle/>
          <a:p>
            <a:r>
              <a:rPr lang="es-ES"/>
              <a:t>UNA IMAGEN DE COMO DEBERIA YO SER</a:t>
            </a:r>
          </a:p>
          <a:p>
            <a:r>
              <a:rPr lang="es-ES"/>
              <a:t>UNA IMAGEN DE COMO TE GUSTARIA QUE YO FUESE.</a:t>
            </a:r>
          </a:p>
          <a:p>
            <a:r>
              <a:rPr lang="es-ES"/>
              <a:t>ME DEBES CONSIDERAR EN MI HUMANIDAD COMO BAUTIZADO QUE SOY.</a:t>
            </a:r>
          </a:p>
          <a:p>
            <a:r>
              <a:rPr lang="es-ES"/>
              <a:t>RESPETA MI PROFUNDA INTERIORIDAD QUE OCULTA LA RIQUEZA DE UNA POSIBLE SIEMBRA DEL KERYGMA.</a:t>
            </a: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4541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7579C-2EA7-C547-937C-EF145B53A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2   RECUERDA QUE DIOS ESTA YA PRESENTE EN MI.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32AE5D-F3BE-ED44-B42B-5A3F2C5BA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54" y="2209801"/>
            <a:ext cx="8946541" cy="4195481"/>
          </a:xfrm>
        </p:spPr>
        <p:txBody>
          <a:bodyPr/>
          <a:lstStyle/>
          <a:p>
            <a:r>
              <a:rPr lang="es-ES"/>
              <a:t>NO ERES TU QUIEN  ME LO DAS.</a:t>
            </a:r>
          </a:p>
          <a:p>
            <a:r>
              <a:rPr lang="es-ES"/>
              <a:t>DIOS TE PRECEDE EN LA EVANGELIZACION.</a:t>
            </a:r>
          </a:p>
          <a:p>
            <a:r>
              <a:rPr lang="es-ES"/>
              <a:t>TU DEBES AYUDARME A RECONOCERLO VIVO EN MI MISMO.</a:t>
            </a:r>
          </a:p>
          <a:p>
            <a:r>
              <a:rPr lang="es-ES"/>
              <a:t>TU DEBES AYUDARME PARA QUE PUEDA RECONOCERLO EN MI VIDA, Y ACOGERLO DE MANERA CONSCIENTE.</a:t>
            </a:r>
          </a:p>
          <a:p>
            <a:r>
              <a:rPr lang="es-ES"/>
              <a:t>PERO AYUDAME TAMBIEN A REALIZAR ESTO SEGÚN EL TIEMPO QUE NECESITO, CON MI MODESTO O QUIZA MAS AGIL RITMO.</a:t>
            </a:r>
          </a:p>
        </p:txBody>
      </p:sp>
    </p:spTree>
    <p:extLst>
      <p:ext uri="{BB962C8B-B14F-4D97-AF65-F5344CB8AC3E}">
        <p14:creationId xmlns:p14="http://schemas.microsoft.com/office/powerpoint/2010/main" val="2946365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AEA15-55B6-1645-93A4-81C8E40B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3    CONFIA EN MI RAZON.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5A3341-C4AF-554E-9BDE-B043FFBF0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939468"/>
            <a:ext cx="8946541" cy="4195481"/>
          </a:xfrm>
        </p:spPr>
        <p:txBody>
          <a:bodyPr/>
          <a:lstStyle/>
          <a:p>
            <a:r>
              <a:rPr lang="es-ES"/>
              <a:t>NO HUMILLES MI INTELIGENCIA CON UNA IMPOSICION ABSTRACTA O FIDEISTICA SORE LA FE, HACIENDOLA COMPLETAMENTE INCOMPRENSIBLE.</a:t>
            </a:r>
          </a:p>
          <a:p>
            <a:r>
              <a:rPr lang="es-ES"/>
              <a:t>NO APAGUES MI ENTUSIASMO POR LA FE , REAVIVANDO QUIZA LA IDEA NEGATIVA QUE TENIA SOBRE  LA IGLESIA.</a:t>
            </a:r>
          </a:p>
          <a:p>
            <a:r>
              <a:rPr lang="es-ES"/>
              <a:t>NO QUIERAS USAR PLANTEAMIENTOS MORALIZANTES INFANTILIZANTES, QUE ME APARTEN DE UNA FE MADURA.</a:t>
            </a:r>
          </a:p>
        </p:txBody>
      </p:sp>
    </p:spTree>
    <p:extLst>
      <p:ext uri="{BB962C8B-B14F-4D97-AF65-F5344CB8AC3E}">
        <p14:creationId xmlns:p14="http://schemas.microsoft.com/office/powerpoint/2010/main" val="98227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73D4B7-8B7A-B445-BA5C-98DB7743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4    PREPARA BIEN TU CATEQUESIS, PERO NO QUIERAS PLANIFICARLO TODO.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8126A9-AC57-9A44-A229-B63338220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0645" y="2817319"/>
            <a:ext cx="8329208" cy="3431079"/>
          </a:xfrm>
        </p:spPr>
        <p:txBody>
          <a:bodyPr/>
          <a:lstStyle/>
          <a:p>
            <a:endParaRPr lang="es-ES"/>
          </a:p>
          <a:p>
            <a:r>
              <a:rPr lang="es-ES"/>
              <a:t>DAME LA PALABRA DE DIOS, QUE NO SEA SOLO PARA TI.</a:t>
            </a:r>
          </a:p>
          <a:p>
            <a:r>
              <a:rPr lang="es-ES"/>
              <a:t>DEJA ACTUAR EN TI Y EN MI AL ESPIRITU SANTO.</a:t>
            </a:r>
          </a:p>
          <a:p>
            <a:r>
              <a:rPr lang="es-ES"/>
              <a:t>DEJA UN HUECO PARA QUE  YO PUEDA TAMBIEN COMPARTIR CONTIGO MI APORTACION.</a:t>
            </a:r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625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93E77-41DF-8344-AEEF-10FEE3B77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5     ESCUCHA MI HISTORIA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0A3406-7B0B-8B49-ADE7-A76CAF6BB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ESCUCHA MI PASADO Y LA HISTORIA QUE TE QUIERO CONTAR.</a:t>
            </a:r>
          </a:p>
          <a:p>
            <a:r>
              <a:rPr lang="es-ES"/>
              <a:t>RESPETA LA FORMA EN QUE EXPRESO MI FE, AUNQUE PUEDA SER INCORRECTA.ES LA UNICA QUE TENGO  PARA MOSTRAR.</a:t>
            </a:r>
          </a:p>
          <a:p>
            <a:r>
              <a:rPr lang="es-ES"/>
              <a:t>AYUDAME A REABRIR, INTERIORIZAR Y MEJORAR ESTA FE QUE TENGO.</a:t>
            </a:r>
          </a:p>
          <a:p>
            <a:r>
              <a:rPr lang="es-ES"/>
              <a:t>NO METAS EN UN PARENTESIS LA HISTORIA DE FE QUE TRAIGO COMO EN UN VASO DE BARRO.</a:t>
            </a:r>
          </a:p>
        </p:txBody>
      </p:sp>
    </p:spTree>
    <p:extLst>
      <p:ext uri="{BB962C8B-B14F-4D97-AF65-F5344CB8AC3E}">
        <p14:creationId xmlns:p14="http://schemas.microsoft.com/office/powerpoint/2010/main" val="1956632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FCE435-8FB9-2A43-961D-2691BF31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6   CUENTAME TU HISTORIA.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B37F0F-9C2D-B34A-B047-A3E999BE9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239" y="2278439"/>
            <a:ext cx="8947522" cy="4754652"/>
          </a:xfrm>
        </p:spPr>
        <p:txBody>
          <a:bodyPr/>
          <a:lstStyle/>
          <a:p>
            <a:r>
              <a:rPr lang="es-ES"/>
              <a:t>HABLA A PARTIR DE TI MISMO, MAS QUE HABLAR SOBRE TI.</a:t>
            </a:r>
          </a:p>
          <a:p>
            <a:r>
              <a:rPr lang="es-ES"/>
              <a:t>YO ADVIERTO FACILMENTE CUANDO ME HABLAS DESDE EL CORAZON  O ME HABLAS SOLO DESDE TU MENTE.</a:t>
            </a:r>
          </a:p>
          <a:p>
            <a:r>
              <a:rPr lang="es-ES"/>
              <a:t>NO PRECISO MUCHAS EXPLICACIONES SOBRE  TI, CUANTO ENTENDER Y VER QUE OBRA HA HECHO DIOS CONTIGO.</a:t>
            </a:r>
          </a:p>
        </p:txBody>
      </p:sp>
    </p:spTree>
    <p:extLst>
      <p:ext uri="{BB962C8B-B14F-4D97-AF65-F5344CB8AC3E}">
        <p14:creationId xmlns:p14="http://schemas.microsoft.com/office/powerpoint/2010/main" val="4010363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269678-5A4E-5346-8954-88217FB6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7   NO ME ABURRAS CON LARGOS DISCURSOS.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F131A0-3C42-F641-99F3-9E9CD64FE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2239" y="2963047"/>
            <a:ext cx="8947522" cy="4083411"/>
          </a:xfrm>
        </p:spPr>
        <p:txBody>
          <a:bodyPr/>
          <a:lstStyle/>
          <a:p>
            <a:r>
              <a:rPr lang="es-ES"/>
              <a:t>HAZ QUE COMPRENDA LO ESENCIAL DE LA  FE, ESTO ES ,LA RELACION DE AMOR CON JESUCRISTO.</a:t>
            </a:r>
          </a:p>
          <a:p>
            <a:r>
              <a:rPr lang="es-ES"/>
              <a:t>HAZME COMPRENDER MUY BIEN AQUELLO DE LA FE QUE ES PRIORITARIO DE LO QUE QUIZA SEA MENOS IMPORTANTE.</a:t>
            </a:r>
          </a:p>
          <a:p>
            <a:r>
              <a:rPr lang="es-ES"/>
              <a:t>ACEPTA QUE BUSCO LO ESENCIAL DE LA FE.</a:t>
            </a:r>
          </a:p>
        </p:txBody>
      </p:sp>
    </p:spTree>
    <p:extLst>
      <p:ext uri="{BB962C8B-B14F-4D97-AF65-F5344CB8AC3E}">
        <p14:creationId xmlns:p14="http://schemas.microsoft.com/office/powerpoint/2010/main" val="29726164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Panorámica</PresentationFormat>
  <Slides>14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Ion</vt:lpstr>
      <vt:lpstr>DECALOGO DEL ADULTO PARA SU CATEQUISTA</vt:lpstr>
      <vt:lpstr>UNA CATEQUESIS CON LOS ADULTOS, NO PARA ADULTOS.</vt:lpstr>
      <vt:lpstr>1   YO SOY UN ADULTO COMO TU. NO TE HARAS UNA FALSA IMAGEN DE MI</vt:lpstr>
      <vt:lpstr>2   RECUERDA QUE DIOS ESTA YA PRESENTE EN MI.</vt:lpstr>
      <vt:lpstr>3    CONFIA EN MI RAZON.</vt:lpstr>
      <vt:lpstr>4    PREPARA BIEN TU CATEQUESIS, PERO NO QUIERAS PLANIFICARLO TODO.</vt:lpstr>
      <vt:lpstr>5     ESCUCHA MI HISTORIA</vt:lpstr>
      <vt:lpstr>6   CUENTAME TU HISTORIA.</vt:lpstr>
      <vt:lpstr>7   NO ME ABURRAS CON LARGOS DISCURSOS.</vt:lpstr>
      <vt:lpstr>8   HAZME APASIONADO DEL EVANGELIO.</vt:lpstr>
      <vt:lpstr>9   RESPETA MI LIBERTAD.</vt:lpstr>
      <vt:lpstr>10    DAME LAS GRACIAS DE VEZ EN CUANDO.</vt:lpstr>
      <vt:lpstr>Alguna Bibliografia sobre el tema…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DECALOGO DEL ADULTO PARA SU CATEQUISTA</dc:title>
  <cp:revision>9</cp:revision>
  <dcterms:modified xsi:type="dcterms:W3CDTF">2018-08-14T14:33:47Z</dcterms:modified>
</cp:coreProperties>
</file>